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7"/>
  </p:notesMasterIdLst>
  <p:sldIdLst>
    <p:sldId id="1888" r:id="rId2"/>
    <p:sldId id="1892" r:id="rId3"/>
    <p:sldId id="1884" r:id="rId4"/>
    <p:sldId id="1890" r:id="rId5"/>
    <p:sldId id="189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64" autoAdjust="0"/>
    <p:restoredTop sz="92671" autoAdjust="0"/>
  </p:normalViewPr>
  <p:slideViewPr>
    <p:cSldViewPr snapToGrid="0" snapToObjects="1">
      <p:cViewPr varScale="1">
        <p:scale>
          <a:sx n="220" d="100"/>
          <a:sy n="220" d="100"/>
        </p:scale>
        <p:origin x="122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1/17/25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476249" y="51430"/>
            <a:ext cx="5985408" cy="2769232"/>
            <a:chOff x="843645" y="228799"/>
            <a:chExt cx="5742685" cy="265693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pic>
        <p:nvPicPr>
          <p:cNvPr id="4" name="Picture 3" descr="A screenshot of a data table&#10;&#10;Description automatically generated">
            <a:extLst>
              <a:ext uri="{FF2B5EF4-FFF2-40B4-BE49-F238E27FC236}">
                <a16:creationId xmlns:a16="http://schemas.microsoft.com/office/drawing/2014/main" id="{9D31033D-C8FD-7E9E-C8E3-61FC611D62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16" r="11362"/>
          <a:stretch/>
        </p:blipFill>
        <p:spPr>
          <a:xfrm>
            <a:off x="2686768" y="2944499"/>
            <a:ext cx="3395917" cy="36067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D2A4A9-EE65-6277-EB4C-09C220A65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051" y="-570"/>
            <a:ext cx="2830797" cy="2828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45CDDE-AC10-C00C-3851-11686303E0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849" y="63552"/>
            <a:ext cx="2747679" cy="27449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CB1F05-99C5-078A-D838-EC1B2928D939}"/>
              </a:ext>
            </a:extLst>
          </p:cNvPr>
          <p:cNvSpPr txBox="1"/>
          <p:nvPr/>
        </p:nvSpPr>
        <p:spPr>
          <a:xfrm>
            <a:off x="403499" y="58221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15E3B4-0B17-144D-5506-4AFEBA4507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006" r="15714"/>
          <a:stretch/>
        </p:blipFill>
        <p:spPr>
          <a:xfrm>
            <a:off x="5828552" y="2997924"/>
            <a:ext cx="2943948" cy="35533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524BC8-77D4-4C75-3858-974D85A0EE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812" r="16323"/>
          <a:stretch/>
        </p:blipFill>
        <p:spPr>
          <a:xfrm>
            <a:off x="-3047" y="2944499"/>
            <a:ext cx="3014621" cy="360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110C1-B734-C3C5-CB92-EF0502383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B04765E-FBEC-1645-1D3C-6C1FDFDE45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2" r="16323"/>
          <a:stretch/>
        </p:blipFill>
        <p:spPr>
          <a:xfrm>
            <a:off x="5865876" y="2954375"/>
            <a:ext cx="2438787" cy="29178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E5FD92C-44CF-2CBA-19B6-433D228A08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06" r="15714"/>
          <a:stretch/>
        </p:blipFill>
        <p:spPr>
          <a:xfrm>
            <a:off x="18965" y="2984487"/>
            <a:ext cx="2370139" cy="286075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A01933CA-B37B-981B-4248-79FA76F05C35}"/>
              </a:ext>
            </a:extLst>
          </p:cNvPr>
          <p:cNvGrpSpPr/>
          <p:nvPr/>
        </p:nvGrpSpPr>
        <p:grpSpPr>
          <a:xfrm>
            <a:off x="392987" y="50185"/>
            <a:ext cx="8751014" cy="2782814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71532F4-AA65-D1BF-9296-50CDFC66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5A66BD8-3636-F78F-8E59-9244DC2B91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D0F1362-CA50-FA66-7906-CC1FBC830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E02724A-1559-BCFC-ECB4-14055AF309D2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D5BA1A-ADD6-3532-A806-564B6CC62E84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4C80656-48A6-A03A-9582-B0091AA3C3F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2640D9B-9414-9FCE-50B1-8B0A1F95D2F1}"/>
              </a:ext>
            </a:extLst>
          </p:cNvPr>
          <p:cNvSpPr txBox="1"/>
          <p:nvPr/>
        </p:nvSpPr>
        <p:spPr>
          <a:xfrm>
            <a:off x="48532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27E05B-42B8-E985-2F01-8D170214002A}"/>
              </a:ext>
            </a:extLst>
          </p:cNvPr>
          <p:cNvSpPr txBox="1"/>
          <p:nvPr/>
        </p:nvSpPr>
        <p:spPr>
          <a:xfrm>
            <a:off x="6188357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  <p:pic>
        <p:nvPicPr>
          <p:cNvPr id="4" name="Picture 3" descr="A screenshot of a data table&#10;&#10;Description automatically generated">
            <a:extLst>
              <a:ext uri="{FF2B5EF4-FFF2-40B4-BE49-F238E27FC236}">
                <a16:creationId xmlns:a16="http://schemas.microsoft.com/office/drawing/2014/main" id="{6AFD654B-0BB8-3155-2C03-6D7C934081D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316" r="11362"/>
          <a:stretch/>
        </p:blipFill>
        <p:spPr>
          <a:xfrm>
            <a:off x="2837057" y="2944499"/>
            <a:ext cx="2771949" cy="29440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13D19A3-9592-1286-B117-694F2A47327D}"/>
              </a:ext>
            </a:extLst>
          </p:cNvPr>
          <p:cNvSpPr txBox="1"/>
          <p:nvPr/>
        </p:nvSpPr>
        <p:spPr>
          <a:xfrm>
            <a:off x="326169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543905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97020" y="968991"/>
            <a:ext cx="6580827" cy="2840616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9C12496-255E-4777-80C4-742E4C3E50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65" r="3581"/>
          <a:stretch/>
        </p:blipFill>
        <p:spPr>
          <a:xfrm>
            <a:off x="-1" y="3720789"/>
            <a:ext cx="9144001" cy="2386584"/>
          </a:xfrm>
          <a:prstGeom prst="rect">
            <a:avLst/>
          </a:prstGeom>
        </p:spPr>
      </p:pic>
      <p:pic>
        <p:nvPicPr>
          <p:cNvPr id="5" name="Picture 4" descr="A table with text and numbers&#10;&#10;Description automatically generated">
            <a:extLst>
              <a:ext uri="{FF2B5EF4-FFF2-40B4-BE49-F238E27FC236}">
                <a16:creationId xmlns:a16="http://schemas.microsoft.com/office/drawing/2014/main" id="{4FA96405-A45D-7461-8900-3769C3031A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6"/>
          <a:stretch/>
        </p:blipFill>
        <p:spPr>
          <a:xfrm>
            <a:off x="0" y="3761733"/>
            <a:ext cx="9144000" cy="223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5735289" y="5773193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Fiber Infra-structure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 Fees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62500" y="254574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912690" y="376211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96161" y="375785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334086" y="375785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97139" y="962088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334085" y="962088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89272" y="1543879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 Emissions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98988" y="2111401"/>
            <a:ext cx="1164564" cy="416121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 flipV="1">
            <a:off x="3070749" y="594982"/>
            <a:ext cx="263337" cy="42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2"/>
            <a:endCxn id="185" idx="0"/>
          </p:cNvCxnSpPr>
          <p:nvPr/>
        </p:nvCxnSpPr>
        <p:spPr>
          <a:xfrm>
            <a:off x="1108328" y="814179"/>
            <a:ext cx="978" cy="14790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2"/>
            <a:endCxn id="187" idx="0"/>
          </p:cNvCxnSpPr>
          <p:nvPr/>
        </p:nvCxnSpPr>
        <p:spPr>
          <a:xfrm flipH="1">
            <a:off x="3843417" y="814178"/>
            <a:ext cx="1" cy="14791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2"/>
            <a:endCxn id="206" idx="0"/>
          </p:cNvCxnSpPr>
          <p:nvPr/>
        </p:nvCxnSpPr>
        <p:spPr>
          <a:xfrm>
            <a:off x="2474692" y="1946435"/>
            <a:ext cx="6578" cy="16496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92326" y="962087"/>
            <a:ext cx="1170840" cy="44624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>
            <a:off x="3063166" y="1183532"/>
            <a:ext cx="270919" cy="167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621473" y="1181285"/>
            <a:ext cx="270853" cy="39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2"/>
            <a:endCxn id="191" idx="0"/>
          </p:cNvCxnSpPr>
          <p:nvPr/>
        </p:nvCxnSpPr>
        <p:spPr>
          <a:xfrm flipH="1">
            <a:off x="2474692" y="1408330"/>
            <a:ext cx="3054" cy="1355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LCIA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0"/>
            <a:endCxn id="318" idx="2"/>
          </p:cNvCxnSpPr>
          <p:nvPr/>
        </p:nvCxnSpPr>
        <p:spPr>
          <a:xfrm rot="5400000" flipH="1" flipV="1">
            <a:off x="2030615" y="4755254"/>
            <a:ext cx="374182" cy="526356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98602" y="4378779"/>
            <a:ext cx="1164564" cy="45256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52065"/>
            <a:ext cx="2106" cy="15933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111401"/>
            <a:ext cx="1168780" cy="445399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54660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63134"/>
            <a:ext cx="1168780" cy="42759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388403"/>
            <a:ext cx="116878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11" y="1753363"/>
            <a:ext cx="174719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0030" y="803569"/>
            <a:ext cx="163931" cy="133825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5" y="826797"/>
            <a:ext cx="4215" cy="13633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4" y="1753363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387977"/>
            <a:ext cx="1168780" cy="438820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>
            <a:off x="7271295" y="607387"/>
            <a:ext cx="164220" cy="21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388403"/>
            <a:ext cx="1158283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>
            <a:off x="5926762" y="607600"/>
            <a:ext cx="1757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443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34157" y="6048649"/>
            <a:ext cx="855667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95978" y="6044156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498051" y="6048650"/>
            <a:ext cx="854698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7375" y="6048649"/>
            <a:ext cx="853971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485" y="5205523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1703" y="5205523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0"/>
            <a:endCxn id="119" idx="2"/>
          </p:cNvCxnSpPr>
          <p:nvPr/>
        </p:nvCxnSpPr>
        <p:spPr>
          <a:xfrm rot="5400000" flipH="1" flipV="1">
            <a:off x="1293066" y="5382695"/>
            <a:ext cx="369688" cy="95323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0"/>
            <a:endCxn id="119" idx="2"/>
          </p:cNvCxnSpPr>
          <p:nvPr/>
        </p:nvCxnSpPr>
        <p:spPr>
          <a:xfrm flipH="1" flipV="1">
            <a:off x="1954528" y="5674468"/>
            <a:ext cx="7463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0"/>
            <a:endCxn id="123" idx="2"/>
          </p:cNvCxnSpPr>
          <p:nvPr/>
        </p:nvCxnSpPr>
        <p:spPr>
          <a:xfrm flipH="1" flipV="1">
            <a:off x="2943513" y="5674468"/>
            <a:ext cx="848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0"/>
            <a:endCxn id="123" idx="2"/>
          </p:cNvCxnSpPr>
          <p:nvPr/>
        </p:nvCxnSpPr>
        <p:spPr>
          <a:xfrm rot="16200000" flipV="1">
            <a:off x="3247366" y="5370615"/>
            <a:ext cx="374182" cy="981887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0"/>
            <a:endCxn id="318" idx="2"/>
          </p:cNvCxnSpPr>
          <p:nvPr/>
        </p:nvCxnSpPr>
        <p:spPr>
          <a:xfrm rot="16200000" flipV="1">
            <a:off x="2525108" y="4787117"/>
            <a:ext cx="374182" cy="462629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76424" y="1721856"/>
            <a:ext cx="298827" cy="20961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F6D4F3A3-989A-461D-B17F-7AD7B186640C}"/>
              </a:ext>
            </a:extLst>
          </p:cNvPr>
          <p:cNvSpPr txBox="1"/>
          <p:nvPr/>
        </p:nvSpPr>
        <p:spPr>
          <a:xfrm>
            <a:off x="595000" y="1552315"/>
            <a:ext cx="1025495" cy="416121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Launches per Constellation</a:t>
            </a:r>
          </a:p>
        </p:txBody>
      </p:sp>
      <p:cxnSp>
        <p:nvCxnSpPr>
          <p:cNvPr id="82" name="Straight Arrow Connector 54">
            <a:extLst>
              <a:ext uri="{FF2B5EF4-FFF2-40B4-BE49-F238E27FC236}">
                <a16:creationId xmlns:a16="http://schemas.microsoft.com/office/drawing/2014/main" id="{AEA7CE11-4FD6-4C91-89B0-C90767B0A719}"/>
              </a:ext>
            </a:extLst>
          </p:cNvPr>
          <p:cNvCxnSpPr>
            <a:cxnSpLocks/>
            <a:stCxn id="81" idx="2"/>
            <a:endCxn id="206" idx="0"/>
          </p:cNvCxnSpPr>
          <p:nvPr/>
        </p:nvCxnSpPr>
        <p:spPr>
          <a:xfrm rot="16200000" flipH="1">
            <a:off x="1723027" y="1353157"/>
            <a:ext cx="142965" cy="1373522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804426" y="903749"/>
            <a:ext cx="123601" cy="843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4993163" y="3633720"/>
            <a:ext cx="197461" cy="64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65183" y="954355"/>
            <a:ext cx="2226711" cy="26976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44898" y="1492537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40388" y="5731390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 l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𝜷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𝝋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Distance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𝒌𝒎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blipFill>
                <a:blip r:embed="rId10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5430</TotalTime>
  <Words>169</Words>
  <Application>Microsoft Macintosh PowerPoint</Application>
  <PresentationFormat>On-screen Show (4:3)</PresentationFormat>
  <Paragraphs>73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Bonface Ogutu Osoro</cp:lastModifiedBy>
  <cp:revision>132</cp:revision>
  <dcterms:created xsi:type="dcterms:W3CDTF">2022-06-13T15:17:41Z</dcterms:created>
  <dcterms:modified xsi:type="dcterms:W3CDTF">2025-01-17T22:15:11Z</dcterms:modified>
</cp:coreProperties>
</file>

<file path=docProps/thumbnail.jpeg>
</file>